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5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14" autoAdjust="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BBFC91-1DE2-49FA-B467-317E11BDAB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190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C3E1831-9FD8-4C3C-A554-A193A4863E7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DA2F08-4A1B-452F-B4B2-CE6E85DF565B}" type="slidenum">
              <a:rPr lang="en-US"/>
              <a:pPr/>
              <a:t>1</a:t>
            </a:fld>
            <a:endParaRPr lang="en-US"/>
          </a:p>
        </p:txBody>
      </p:sp>
      <p:sp>
        <p:nvSpPr>
          <p:cNvPr id="253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BB361-0554-442B-9990-059F8D603611}" type="slidenum">
              <a:rPr lang="en-US"/>
              <a:pPr/>
              <a:t>10</a:t>
            </a:fld>
            <a:endParaRPr lang="en-US"/>
          </a:p>
        </p:txBody>
      </p:sp>
      <p:sp>
        <p:nvSpPr>
          <p:cNvPr id="263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577084-A581-4044-8B53-975CF8E57BCB}" type="slidenum">
              <a:rPr lang="en-US"/>
              <a:pPr/>
              <a:t>11</a:t>
            </a:fld>
            <a:endParaRPr lang="en-US"/>
          </a:p>
        </p:txBody>
      </p:sp>
      <p:sp>
        <p:nvSpPr>
          <p:cNvPr id="264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C20F26-7C51-486D-8953-06373A31ADE5}" type="slidenum">
              <a:rPr lang="en-US"/>
              <a:pPr/>
              <a:t>12</a:t>
            </a:fld>
            <a:endParaRPr lang="en-US"/>
          </a:p>
        </p:txBody>
      </p:sp>
      <p:sp>
        <p:nvSpPr>
          <p:cNvPr id="265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63D447-C0AE-4452-9941-65C89B6338E3}" type="slidenum">
              <a:rPr lang="en-US"/>
              <a:pPr/>
              <a:t>13</a:t>
            </a:fld>
            <a:endParaRPr lang="en-US"/>
          </a:p>
        </p:txBody>
      </p:sp>
      <p:sp>
        <p:nvSpPr>
          <p:cNvPr id="266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9A079-C959-4043-AB37-27D1FE296F1D}" type="slidenum">
              <a:rPr lang="en-US"/>
              <a:pPr/>
              <a:t>14</a:t>
            </a:fld>
            <a:endParaRPr lang="en-US"/>
          </a:p>
        </p:txBody>
      </p:sp>
      <p:sp>
        <p:nvSpPr>
          <p:cNvPr id="267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FAD462-5FA5-42AB-B526-25E657D1F9AE}" type="slidenum">
              <a:rPr lang="en-US"/>
              <a:pPr/>
              <a:t>15</a:t>
            </a:fld>
            <a:endParaRPr lang="en-US"/>
          </a:p>
        </p:txBody>
      </p:sp>
      <p:sp>
        <p:nvSpPr>
          <p:cNvPr id="268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FB22B5-7F46-466C-A464-FA1CFEB1CF3D}" type="slidenum">
              <a:rPr lang="en-US"/>
              <a:pPr/>
              <a:t>16</a:t>
            </a:fld>
            <a:endParaRPr lang="en-US"/>
          </a:p>
        </p:txBody>
      </p:sp>
      <p:sp>
        <p:nvSpPr>
          <p:cNvPr id="269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325BC4-542F-49F6-B34D-228F78B9BC6D}" type="slidenum">
              <a:rPr lang="en-US"/>
              <a:pPr/>
              <a:t>17</a:t>
            </a:fld>
            <a:endParaRPr lang="en-US"/>
          </a:p>
        </p:txBody>
      </p:sp>
      <p:sp>
        <p:nvSpPr>
          <p:cNvPr id="270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E2A0B-1987-479F-AB15-8DCEAB6B17C9}" type="slidenum">
              <a:rPr lang="en-US"/>
              <a:pPr/>
              <a:t>18</a:t>
            </a:fld>
            <a:endParaRPr lang="en-US"/>
          </a:p>
        </p:txBody>
      </p:sp>
      <p:sp>
        <p:nvSpPr>
          <p:cNvPr id="271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499E8B-0339-45BB-8247-87F2C30A0075}" type="slidenum">
              <a:rPr lang="en-US"/>
              <a:pPr/>
              <a:t>19</a:t>
            </a:fld>
            <a:endParaRPr lang="en-US"/>
          </a:p>
        </p:txBody>
      </p:sp>
      <p:sp>
        <p:nvSpPr>
          <p:cNvPr id="272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8E802F-56E0-4D27-954A-97E6CFF82ACC}" type="slidenum">
              <a:rPr lang="en-US"/>
              <a:pPr/>
              <a:t>2</a:t>
            </a:fld>
            <a:endParaRPr lang="en-US"/>
          </a:p>
        </p:txBody>
      </p:sp>
      <p:sp>
        <p:nvSpPr>
          <p:cNvPr id="254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790A95-5849-45BF-AB47-37BFB8F23D06}" type="slidenum">
              <a:rPr lang="en-US"/>
              <a:pPr/>
              <a:t>20</a:t>
            </a:fld>
            <a:endParaRPr lang="en-US"/>
          </a:p>
        </p:txBody>
      </p:sp>
      <p:sp>
        <p:nvSpPr>
          <p:cNvPr id="273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BA5194-D29F-4140-A8E1-5E1EA317598C}" type="slidenum">
              <a:rPr lang="en-US"/>
              <a:pPr/>
              <a:t>21</a:t>
            </a:fld>
            <a:endParaRPr lang="en-US"/>
          </a:p>
        </p:txBody>
      </p:sp>
      <p:sp>
        <p:nvSpPr>
          <p:cNvPr id="274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6DD3FA-C7ED-4F2B-B737-23170BDAD293}" type="slidenum">
              <a:rPr lang="en-US"/>
              <a:pPr/>
              <a:t>22</a:t>
            </a:fld>
            <a:endParaRPr lang="en-US"/>
          </a:p>
        </p:txBody>
      </p:sp>
      <p:sp>
        <p:nvSpPr>
          <p:cNvPr id="275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CAEC30-FD45-423C-9F0F-E4ABEF421201}" type="slidenum">
              <a:rPr lang="en-US"/>
              <a:pPr/>
              <a:t>23</a:t>
            </a:fld>
            <a:endParaRPr lang="en-US"/>
          </a:p>
        </p:txBody>
      </p:sp>
      <p:sp>
        <p:nvSpPr>
          <p:cNvPr id="276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E9BDB7-D39E-4567-BE61-95867F556044}" type="slidenum">
              <a:rPr lang="en-US"/>
              <a:pPr/>
              <a:t>24</a:t>
            </a:fld>
            <a:endParaRPr lang="en-US"/>
          </a:p>
        </p:txBody>
      </p:sp>
      <p:sp>
        <p:nvSpPr>
          <p:cNvPr id="277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A202BD-C0BD-4E35-B025-F0730347A4F0}" type="slidenum">
              <a:rPr lang="en-US"/>
              <a:pPr/>
              <a:t>25</a:t>
            </a:fld>
            <a:endParaRPr lang="en-US"/>
          </a:p>
        </p:txBody>
      </p:sp>
      <p:sp>
        <p:nvSpPr>
          <p:cNvPr id="278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6531A7-9C62-4AA5-ACE7-012C4746E119}" type="slidenum">
              <a:rPr lang="en-US"/>
              <a:pPr/>
              <a:t>26</a:t>
            </a:fld>
            <a:endParaRPr lang="en-US"/>
          </a:p>
        </p:txBody>
      </p:sp>
      <p:sp>
        <p:nvSpPr>
          <p:cNvPr id="279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CA16C8-B939-4219-82EF-B3852F0A91F9}" type="slidenum">
              <a:rPr lang="en-US"/>
              <a:pPr/>
              <a:t>27</a:t>
            </a:fld>
            <a:endParaRPr lang="en-US"/>
          </a:p>
        </p:txBody>
      </p:sp>
      <p:sp>
        <p:nvSpPr>
          <p:cNvPr id="280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7E5D53-EFCF-48F9-9782-31BEA3122C49}" type="slidenum">
              <a:rPr lang="en-US"/>
              <a:pPr/>
              <a:t>28</a:t>
            </a:fld>
            <a:endParaRPr lang="en-US"/>
          </a:p>
        </p:txBody>
      </p:sp>
      <p:sp>
        <p:nvSpPr>
          <p:cNvPr id="281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BECCC-951B-4E52-8613-10A80763A6C1}" type="slidenum">
              <a:rPr lang="en-US"/>
              <a:pPr/>
              <a:t>29</a:t>
            </a:fld>
            <a:endParaRPr lang="en-US"/>
          </a:p>
        </p:txBody>
      </p:sp>
      <p:sp>
        <p:nvSpPr>
          <p:cNvPr id="282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FC0F50-F72D-431D-8676-C06D98DE282D}" type="slidenum">
              <a:rPr lang="en-US"/>
              <a:pPr/>
              <a:t>3</a:t>
            </a:fld>
            <a:endParaRPr lang="en-US"/>
          </a:p>
        </p:txBody>
      </p:sp>
      <p:sp>
        <p:nvSpPr>
          <p:cNvPr id="256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1ED7BF-D0DA-447F-8A6D-E086563A6CDD}" type="slidenum">
              <a:rPr lang="en-US"/>
              <a:pPr/>
              <a:t>30</a:t>
            </a:fld>
            <a:endParaRPr lang="en-US"/>
          </a:p>
        </p:txBody>
      </p:sp>
      <p:sp>
        <p:nvSpPr>
          <p:cNvPr id="283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58B151-9488-4E55-AF7C-0E507082F88E}" type="slidenum">
              <a:rPr lang="en-US"/>
              <a:pPr/>
              <a:t>31</a:t>
            </a:fld>
            <a:endParaRPr lang="en-US"/>
          </a:p>
        </p:txBody>
      </p:sp>
      <p:sp>
        <p:nvSpPr>
          <p:cNvPr id="284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4B55FB-2565-4FFB-BDA3-B2C055D1B8DD}" type="slidenum">
              <a:rPr lang="en-US"/>
              <a:pPr/>
              <a:t>32</a:t>
            </a:fld>
            <a:endParaRPr lang="en-US"/>
          </a:p>
        </p:txBody>
      </p:sp>
      <p:sp>
        <p:nvSpPr>
          <p:cNvPr id="285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9D58F2-6B40-4D75-993B-D6BA0CEE1549}" type="slidenum">
              <a:rPr lang="en-US"/>
              <a:pPr/>
              <a:t>33</a:t>
            </a:fld>
            <a:endParaRPr lang="en-US"/>
          </a:p>
        </p:txBody>
      </p:sp>
      <p:sp>
        <p:nvSpPr>
          <p:cNvPr id="286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4DADB6-AD85-452E-8395-9B39CA08DC05}" type="slidenum">
              <a:rPr lang="en-US"/>
              <a:pPr/>
              <a:t>34</a:t>
            </a:fld>
            <a:endParaRPr lang="en-US"/>
          </a:p>
        </p:txBody>
      </p:sp>
      <p:sp>
        <p:nvSpPr>
          <p:cNvPr id="287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20DDAA-F720-44C3-A38A-1B39A6BE2D24}" type="slidenum">
              <a:rPr lang="en-US"/>
              <a:pPr/>
              <a:t>35</a:t>
            </a:fld>
            <a:endParaRPr lang="en-US"/>
          </a:p>
        </p:txBody>
      </p:sp>
      <p:sp>
        <p:nvSpPr>
          <p:cNvPr id="288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A30CB1-F049-488A-9EEB-B1C1B51C2E6F}" type="slidenum">
              <a:rPr lang="en-US"/>
              <a:pPr/>
              <a:t>36</a:t>
            </a:fld>
            <a:endParaRPr lang="en-US"/>
          </a:p>
        </p:txBody>
      </p:sp>
      <p:sp>
        <p:nvSpPr>
          <p:cNvPr id="289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913963-D6BD-4278-9157-4DEE3F3CB7DA}" type="slidenum">
              <a:rPr lang="en-US"/>
              <a:pPr/>
              <a:t>37</a:t>
            </a:fld>
            <a:endParaRPr lang="en-US"/>
          </a:p>
        </p:txBody>
      </p:sp>
      <p:sp>
        <p:nvSpPr>
          <p:cNvPr id="290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56E604-7B06-4FDB-B9E3-0B4DAF65B903}" type="slidenum">
              <a:rPr lang="en-US"/>
              <a:pPr/>
              <a:t>38</a:t>
            </a:fld>
            <a:endParaRPr lang="en-US"/>
          </a:p>
        </p:txBody>
      </p:sp>
      <p:sp>
        <p:nvSpPr>
          <p:cNvPr id="291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40A98A-4180-42C2-A3F9-EFC2F392D54A}" type="slidenum">
              <a:rPr lang="en-US"/>
              <a:pPr/>
              <a:t>39</a:t>
            </a:fld>
            <a:endParaRPr lang="en-US"/>
          </a:p>
        </p:txBody>
      </p:sp>
      <p:sp>
        <p:nvSpPr>
          <p:cNvPr id="292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DA729C-8ADC-4B72-97FF-C03E47C2E738}" type="slidenum">
              <a:rPr lang="en-US"/>
              <a:pPr/>
              <a:t>4</a:t>
            </a:fld>
            <a:endParaRPr lang="en-US"/>
          </a:p>
        </p:txBody>
      </p:sp>
      <p:sp>
        <p:nvSpPr>
          <p:cNvPr id="257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DEF931-41AF-4F98-B29E-177BD2AD6CBF}" type="slidenum">
              <a:rPr lang="en-US"/>
              <a:pPr/>
              <a:t>40</a:t>
            </a:fld>
            <a:endParaRPr lang="en-US"/>
          </a:p>
        </p:txBody>
      </p:sp>
      <p:sp>
        <p:nvSpPr>
          <p:cNvPr id="293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59A6F2-5C77-4614-B2BF-F3148A55C1DA}" type="slidenum">
              <a:rPr lang="en-US"/>
              <a:pPr/>
              <a:t>41</a:t>
            </a:fld>
            <a:endParaRPr lang="en-US"/>
          </a:p>
        </p:txBody>
      </p:sp>
      <p:sp>
        <p:nvSpPr>
          <p:cNvPr id="294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1C86A5-4540-4D21-B928-3047FD5FDE00}" type="slidenum">
              <a:rPr lang="en-US"/>
              <a:pPr/>
              <a:t>42</a:t>
            </a:fld>
            <a:endParaRPr lang="en-US"/>
          </a:p>
        </p:txBody>
      </p:sp>
      <p:sp>
        <p:nvSpPr>
          <p:cNvPr id="295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733280-8696-49AB-A9C0-8086B150640F}" type="slidenum">
              <a:rPr lang="en-US"/>
              <a:pPr/>
              <a:t>43</a:t>
            </a:fld>
            <a:endParaRPr lang="en-US"/>
          </a:p>
        </p:txBody>
      </p:sp>
      <p:sp>
        <p:nvSpPr>
          <p:cNvPr id="296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D081B4-B6C9-4475-810F-EC74293C6DDE}" type="slidenum">
              <a:rPr lang="en-US"/>
              <a:pPr/>
              <a:t>44</a:t>
            </a:fld>
            <a:endParaRPr lang="en-US"/>
          </a:p>
        </p:txBody>
      </p:sp>
      <p:sp>
        <p:nvSpPr>
          <p:cNvPr id="297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F0E217-2428-4638-B78C-921EBB4DF228}" type="slidenum">
              <a:rPr lang="en-US"/>
              <a:pPr/>
              <a:t>45</a:t>
            </a:fld>
            <a:endParaRPr lang="en-US"/>
          </a:p>
        </p:txBody>
      </p:sp>
      <p:sp>
        <p:nvSpPr>
          <p:cNvPr id="299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7CCC44-DFE6-4943-9F96-1B30EA184EB3}" type="slidenum">
              <a:rPr lang="en-US"/>
              <a:pPr/>
              <a:t>46</a:t>
            </a:fld>
            <a:endParaRPr lang="en-US"/>
          </a:p>
        </p:txBody>
      </p:sp>
      <p:sp>
        <p:nvSpPr>
          <p:cNvPr id="300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B22193-63E7-4F48-9B64-ED876BD71B8A}" type="slidenum">
              <a:rPr lang="en-US"/>
              <a:pPr/>
              <a:t>47</a:t>
            </a:fld>
            <a:endParaRPr lang="en-US"/>
          </a:p>
        </p:txBody>
      </p:sp>
      <p:sp>
        <p:nvSpPr>
          <p:cNvPr id="301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CCE7EA-714B-48C4-8303-905898C3867E}" type="slidenum">
              <a:rPr lang="en-US"/>
              <a:pPr/>
              <a:t>48</a:t>
            </a:fld>
            <a:endParaRPr lang="en-US"/>
          </a:p>
        </p:txBody>
      </p:sp>
      <p:sp>
        <p:nvSpPr>
          <p:cNvPr id="302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E5AEDA-5740-4573-B651-9A5D4C7C1C90}" type="slidenum">
              <a:rPr lang="en-US"/>
              <a:pPr/>
              <a:t>49</a:t>
            </a:fld>
            <a:endParaRPr lang="en-US"/>
          </a:p>
        </p:txBody>
      </p:sp>
      <p:sp>
        <p:nvSpPr>
          <p:cNvPr id="303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79225-6E6F-4E54-BA0F-30F0A8AF54F2}" type="slidenum">
              <a:rPr lang="en-US"/>
              <a:pPr/>
              <a:t>5</a:t>
            </a:fld>
            <a:endParaRPr lang="en-US"/>
          </a:p>
        </p:txBody>
      </p:sp>
      <p:sp>
        <p:nvSpPr>
          <p:cNvPr id="258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32367-CAC3-4D66-B69C-EF545302270E}" type="slidenum">
              <a:rPr lang="en-US"/>
              <a:pPr/>
              <a:t>50</a:t>
            </a:fld>
            <a:endParaRPr lang="en-US"/>
          </a:p>
        </p:txBody>
      </p:sp>
      <p:sp>
        <p:nvSpPr>
          <p:cNvPr id="304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58FF21-DE59-4BB6-9B5F-4A7F3764F53E}" type="slidenum">
              <a:rPr lang="en-US"/>
              <a:pPr/>
              <a:t>51</a:t>
            </a:fld>
            <a:endParaRPr lang="en-US"/>
          </a:p>
        </p:txBody>
      </p:sp>
      <p:sp>
        <p:nvSpPr>
          <p:cNvPr id="305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FD69C-E09D-4011-8E64-564D1F6B80F5}" type="slidenum">
              <a:rPr lang="en-US"/>
              <a:pPr/>
              <a:t>6</a:t>
            </a:fld>
            <a:endParaRPr lang="en-US"/>
          </a:p>
        </p:txBody>
      </p:sp>
      <p:sp>
        <p:nvSpPr>
          <p:cNvPr id="2590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3026D5-BC7B-4260-8A94-C39180B0943C}" type="slidenum">
              <a:rPr lang="en-US"/>
              <a:pPr/>
              <a:t>7</a:t>
            </a:fld>
            <a:endParaRPr lang="en-US"/>
          </a:p>
        </p:txBody>
      </p:sp>
      <p:sp>
        <p:nvSpPr>
          <p:cNvPr id="260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D03492-408D-4DD6-82CA-BEF22375D384}" type="slidenum">
              <a:rPr lang="en-US"/>
              <a:pPr/>
              <a:t>8</a:t>
            </a:fld>
            <a:endParaRPr lang="en-US"/>
          </a:p>
        </p:txBody>
      </p:sp>
      <p:sp>
        <p:nvSpPr>
          <p:cNvPr id="261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443928-A035-4022-8B42-6DE2A40178B4}" type="slidenum">
              <a:rPr lang="en-US"/>
              <a:pPr/>
              <a:t>9</a:t>
            </a:fld>
            <a:endParaRPr lang="en-US"/>
          </a:p>
        </p:txBody>
      </p:sp>
      <p:sp>
        <p:nvSpPr>
          <p:cNvPr id="262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E3112-71D0-42FD-8546-3C9FFE8F46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50E4E-3F0C-463A-9232-06A4AD3CE1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39CF9-DDF4-49F2-9972-88DA266B38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F2D506B-1C3E-45E6-AF9F-BD0435B434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A13DA-37A6-4E6D-ABAA-E01B95B9A6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57AC7A-2265-484C-869D-4ED5D4BB62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0C3EF-C360-49CB-8D06-9033313161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DDBCF6-19B4-4FA6-82B4-F158BBFEAE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3F0FB-DD57-4D07-A1D1-AE8E0B6536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B2C18-D239-4038-A386-E6D2BB4067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57CB93-8075-49FD-99BF-27AEF0714C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07479-E662-4781-B24B-92126FFB30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E8DC34-A4E2-48C2-8BB5-BCB2C13D722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notesSlide" Target="../notesSlides/notesSlide1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3" action="ppaction://hlinksldjump"/>
              </a:rPr>
              <a:t>4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00</a:t>
            </a:r>
            <a:endParaRPr lang="en-US" sz="3600" b="1"/>
          </a:p>
        </p:txBody>
      </p:sp>
      <p:sp>
        <p:nvSpPr>
          <p:cNvPr id="2138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4" action="ppaction://hlinksldjump"/>
              </a:rPr>
              <a:t>6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00</a:t>
            </a:r>
            <a:endParaRPr lang="en-US" sz="3600" b="1">
              <a:hlinkClick r:id="rId4" action="ppaction://hlinksldjump"/>
            </a:endParaRPr>
          </a:p>
        </p:txBody>
      </p:sp>
      <p:sp>
        <p:nvSpPr>
          <p:cNvPr id="2139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5" action="ppaction://hlinksldjump"/>
              </a:rPr>
              <a:t>8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00</a:t>
            </a:r>
            <a:endParaRPr lang="en-US" sz="3600" b="1">
              <a:solidFill>
                <a:schemeClr val="bg1"/>
              </a:solidFill>
              <a:latin typeface="Garamond" pitchFamily="18" charset="0"/>
              <a:hlinkClick r:id="rId5" action="ppaction://hlinksldjump"/>
            </a:endParaRPr>
          </a:p>
        </p:txBody>
      </p:sp>
      <p:sp>
        <p:nvSpPr>
          <p:cNvPr id="2140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6" action="ppaction://hlinksldjump"/>
              </a:rPr>
              <a:t>10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00</a:t>
            </a:r>
            <a:endParaRPr lang="en-US" sz="3600" b="1"/>
          </a:p>
        </p:txBody>
      </p:sp>
      <p:sp>
        <p:nvSpPr>
          <p:cNvPr id="2149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7" action="ppaction://hlinksldjump"/>
              </a:rPr>
              <a:t>2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00</a:t>
            </a:r>
            <a:endParaRPr lang="en-US" sz="3600" b="1"/>
          </a:p>
        </p:txBody>
      </p:sp>
      <p:sp>
        <p:nvSpPr>
          <p:cNvPr id="2150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8" action="ppaction://hlinksldjump"/>
              </a:rPr>
              <a:t>4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00</a:t>
            </a:r>
            <a:endParaRPr lang="en-US" sz="3600" b="1">
              <a:hlinkClick r:id="rId8" action="ppaction://hlinksldjump"/>
            </a:endParaRPr>
          </a:p>
        </p:txBody>
      </p:sp>
      <p:sp>
        <p:nvSpPr>
          <p:cNvPr id="2151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9" action="ppaction://hlinksldjump"/>
              </a:rPr>
              <a:t>6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00</a:t>
            </a:r>
            <a:endParaRPr lang="en-US" sz="3600" b="1"/>
          </a:p>
        </p:txBody>
      </p:sp>
      <p:sp>
        <p:nvSpPr>
          <p:cNvPr id="2152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0" action="ppaction://hlinksldjump"/>
              </a:rPr>
              <a:t>8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00</a:t>
            </a:r>
            <a:endParaRPr lang="en-US" sz="3600" b="1"/>
          </a:p>
        </p:txBody>
      </p:sp>
      <p:sp>
        <p:nvSpPr>
          <p:cNvPr id="2153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1" action="ppaction://hlinksldjump"/>
              </a:rPr>
              <a:t>10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00</a:t>
            </a:r>
            <a:endParaRPr lang="en-US" sz="3600" b="1"/>
          </a:p>
        </p:txBody>
      </p:sp>
      <p:sp>
        <p:nvSpPr>
          <p:cNvPr id="2154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2" action="ppaction://hlinksldjump"/>
              </a:rPr>
              <a:t>2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00</a:t>
            </a:r>
            <a:endParaRPr lang="en-US" sz="3600" b="1"/>
          </a:p>
        </p:txBody>
      </p:sp>
      <p:sp>
        <p:nvSpPr>
          <p:cNvPr id="2155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3" action="ppaction://hlinksldjump"/>
              </a:rPr>
              <a:t>4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00</a:t>
            </a:r>
            <a:endParaRPr lang="en-US" sz="3600" b="1"/>
          </a:p>
        </p:txBody>
      </p:sp>
      <p:sp>
        <p:nvSpPr>
          <p:cNvPr id="2156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4" action="ppaction://hlinksldjump"/>
              </a:rPr>
              <a:t>6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00</a:t>
            </a:r>
            <a:endParaRPr lang="en-US" sz="3600" b="1"/>
          </a:p>
        </p:txBody>
      </p:sp>
      <p:sp>
        <p:nvSpPr>
          <p:cNvPr id="2157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5" action="ppaction://hlinksldjump"/>
              </a:rPr>
              <a:t>8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00</a:t>
            </a:r>
            <a:endParaRPr lang="en-US" sz="3600" b="1"/>
          </a:p>
        </p:txBody>
      </p:sp>
      <p:sp>
        <p:nvSpPr>
          <p:cNvPr id="2158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" action="ppaction://noaction"/>
              </a:rPr>
              <a:t>1000</a:t>
            </a:r>
            <a:endParaRPr lang="en-US" sz="3600" b="1" u="sng">
              <a:solidFill>
                <a:schemeClr val="hlink"/>
              </a:solidFill>
            </a:endParaRPr>
          </a:p>
        </p:txBody>
      </p:sp>
      <p:sp>
        <p:nvSpPr>
          <p:cNvPr id="2159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7" action="ppaction://hlinksldjump"/>
              </a:rPr>
              <a:t>2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00</a:t>
            </a:r>
            <a:endParaRPr lang="en-US" sz="3600" b="1"/>
          </a:p>
        </p:txBody>
      </p:sp>
      <p:sp>
        <p:nvSpPr>
          <p:cNvPr id="2160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8" action="ppaction://hlinksldjump"/>
              </a:rPr>
              <a:t>4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00</a:t>
            </a:r>
            <a:endParaRPr lang="en-US" sz="3600" b="1"/>
          </a:p>
        </p:txBody>
      </p:sp>
      <p:sp>
        <p:nvSpPr>
          <p:cNvPr id="2161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9" action="ppaction://hlinksldjump"/>
              </a:rPr>
              <a:t>6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00</a:t>
            </a:r>
            <a:endParaRPr lang="en-US" sz="3600" b="1"/>
          </a:p>
        </p:txBody>
      </p:sp>
      <p:sp>
        <p:nvSpPr>
          <p:cNvPr id="2162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0" action="ppaction://hlinksldjump"/>
              </a:rPr>
              <a:t>8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00</a:t>
            </a:r>
            <a:endParaRPr lang="en-US" sz="3600" b="1"/>
          </a:p>
        </p:txBody>
      </p:sp>
      <p:sp>
        <p:nvSpPr>
          <p:cNvPr id="2163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1" action="ppaction://hlinksldjump"/>
              </a:rPr>
              <a:t>10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00</a:t>
            </a:r>
            <a:endParaRPr lang="en-US" sz="3600" b="1"/>
          </a:p>
        </p:txBody>
      </p:sp>
      <p:sp>
        <p:nvSpPr>
          <p:cNvPr id="2164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2" action="ppaction://hlinksldjump"/>
              </a:rPr>
              <a:t>2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00</a:t>
            </a:r>
            <a:endParaRPr lang="en-US" sz="3600" b="1"/>
          </a:p>
        </p:txBody>
      </p:sp>
      <p:sp>
        <p:nvSpPr>
          <p:cNvPr id="2165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3" action="ppaction://hlinksldjump"/>
              </a:rPr>
              <a:t>4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00</a:t>
            </a:r>
            <a:endParaRPr lang="en-US" sz="3600" b="1"/>
          </a:p>
        </p:txBody>
      </p:sp>
      <p:sp>
        <p:nvSpPr>
          <p:cNvPr id="2166" name="AutoShape 118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4" action="ppaction://hlinksldjump"/>
              </a:rPr>
              <a:t>6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00</a:t>
            </a:r>
            <a:endParaRPr lang="en-US" sz="3600" b="1"/>
          </a:p>
        </p:txBody>
      </p:sp>
      <p:sp>
        <p:nvSpPr>
          <p:cNvPr id="2167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5" action="ppaction://hlinksldjump"/>
              </a:rPr>
              <a:t>8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00</a:t>
            </a:r>
            <a:endParaRPr lang="en-US" sz="3600" b="1"/>
          </a:p>
        </p:txBody>
      </p:sp>
      <p:sp>
        <p:nvSpPr>
          <p:cNvPr id="2168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6" action="ppaction://hlinksldjump"/>
              </a:rPr>
              <a:t>10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00</a:t>
            </a:r>
            <a:endParaRPr lang="en-US" sz="3600" b="1"/>
          </a:p>
        </p:txBody>
      </p:sp>
      <p:sp>
        <p:nvSpPr>
          <p:cNvPr id="2088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7" action="ppaction://hlinksldjump"/>
              </a:rPr>
              <a:t>2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7" action="ppaction://hlinksldjump"/>
              </a:rPr>
              <a:t>00</a:t>
            </a:r>
            <a:endParaRPr lang="en-US" sz="3600" b="1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  <a:latin typeface="Garamond" pitchFamily="18" charset="0"/>
              </a:rPr>
              <a:t>General </a:t>
            </a:r>
            <a:endParaRPr lang="en-US" sz="2800" b="1" dirty="0">
              <a:solidFill>
                <a:schemeClr val="bg1"/>
              </a:solidFill>
              <a:latin typeface="Garamond" pitchFamily="18" charset="0"/>
            </a:endParaRPr>
          </a:p>
          <a:p>
            <a:endParaRPr lang="en-US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Alkaline</a:t>
            </a:r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Earth Metals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Noble </a:t>
            </a:r>
            <a:r>
              <a:rPr lang="en-US" sz="2400" b="1" dirty="0" smtClean="0">
                <a:solidFill>
                  <a:schemeClr val="bg1"/>
                </a:solidFill>
              </a:rPr>
              <a:t>Gases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Halogens</a:t>
            </a:r>
            <a:endParaRPr lang="en-US" sz="2800" b="1" dirty="0">
              <a:solidFill>
                <a:schemeClr val="bg1"/>
              </a:solidFill>
            </a:endParaRPr>
          </a:p>
          <a:p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Alkali </a:t>
            </a:r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Metals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How Mendeleev arranged the first periodic table</a:t>
            </a:r>
            <a:endParaRPr lang="en-US" sz="4000" dirty="0"/>
          </a:p>
        </p:txBody>
      </p:sp>
      <p:sp>
        <p:nvSpPr>
          <p:cNvPr id="114695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10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5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</a:t>
            </a:r>
            <a:r>
              <a:rPr lang="en-US" dirty="0" smtClean="0"/>
              <a:t>is by atomic mass?</a:t>
            </a:r>
            <a:endParaRPr lang="en-US" dirty="0"/>
          </a:p>
        </p:txBody>
      </p:sp>
      <p:sp>
        <p:nvSpPr>
          <p:cNvPr id="116746" name="Rectangle 103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Group number of the alkaline earth metals</a:t>
            </a:r>
            <a:endParaRPr lang="en-US" sz="4000" dirty="0"/>
          </a:p>
        </p:txBody>
      </p:sp>
      <p:sp>
        <p:nvSpPr>
          <p:cNvPr id="118791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84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group 2?</a:t>
            </a:r>
            <a:endParaRPr lang="en-US" dirty="0"/>
          </a:p>
        </p:txBody>
      </p:sp>
      <p:sp>
        <p:nvSpPr>
          <p:cNvPr id="120841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Number of valence electrons in all alkaline earth metals</a:t>
            </a:r>
            <a:endParaRPr lang="en-US" sz="4000" dirty="0"/>
          </a:p>
        </p:txBody>
      </p:sp>
      <p:sp>
        <p:nvSpPr>
          <p:cNvPr id="12288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two?</a:t>
            </a:r>
            <a:endParaRPr lang="en-US" dirty="0"/>
          </a:p>
        </p:txBody>
      </p:sp>
      <p:sp>
        <p:nvSpPr>
          <p:cNvPr id="124936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Type of </a:t>
            </a:r>
            <a:r>
              <a:rPr lang="en-US" sz="4000" dirty="0" smtClean="0"/>
              <a:t>lightweight alkaline earth metal that is used in fireworks, planes, and cars</a:t>
            </a:r>
            <a:endParaRPr lang="en-US" sz="4000" dirty="0"/>
          </a:p>
        </p:txBody>
      </p:sp>
      <p:sp>
        <p:nvSpPr>
          <p:cNvPr id="12698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031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magnesium?</a:t>
            </a:r>
            <a:endParaRPr lang="en-US" dirty="0"/>
          </a:p>
        </p:txBody>
      </p:sp>
      <p:sp>
        <p:nvSpPr>
          <p:cNvPr id="129032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Type of melting points in alkaline earth metals</a:t>
            </a:r>
            <a:endParaRPr lang="en-US" sz="4000" dirty="0"/>
          </a:p>
        </p:txBody>
      </p:sp>
      <p:sp>
        <p:nvSpPr>
          <p:cNvPr id="13107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high melting points?</a:t>
            </a:r>
            <a:endParaRPr lang="en-US" dirty="0"/>
          </a:p>
        </p:txBody>
      </p:sp>
      <p:sp>
        <p:nvSpPr>
          <p:cNvPr id="13312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Location of Metals</a:t>
            </a:r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Type of alkaline earth metal responsible for building bones, sea shells, and bones</a:t>
            </a:r>
            <a:endParaRPr lang="en-US" sz="4000" dirty="0"/>
          </a:p>
        </p:txBody>
      </p:sp>
      <p:sp>
        <p:nvSpPr>
          <p:cNvPr id="13517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calcium?</a:t>
            </a:r>
            <a:endParaRPr lang="en-US" dirty="0"/>
          </a:p>
        </p:txBody>
      </p:sp>
      <p:sp>
        <p:nvSpPr>
          <p:cNvPr id="137224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en-US" dirty="0" smtClean="0"/>
              <a:t>Noble gas with only two valence electrons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319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What is </a:t>
            </a:r>
            <a:r>
              <a:rPr lang="en-US" sz="4000" dirty="0" smtClean="0"/>
              <a:t>helium?</a:t>
            </a:r>
            <a:endParaRPr lang="en-US" sz="4000" dirty="0"/>
          </a:p>
        </p:txBody>
      </p:sp>
      <p:sp>
        <p:nvSpPr>
          <p:cNvPr id="141320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8" name="Rectangle 205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of noble gas that is used in electric signs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 dirty="0" smtClean="0"/>
              <a:t>are neon and/or argon?</a:t>
            </a:r>
            <a:endParaRPr lang="en-US" sz="4000" dirty="0"/>
          </a:p>
        </p:txBody>
      </p:sp>
      <p:sp>
        <p:nvSpPr>
          <p:cNvPr id="145417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5" name="Rectangle 10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Number of valence electrons all but one noble gas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 dirty="0" smtClean="0"/>
              <a:t>eight?</a:t>
            </a:r>
            <a:endParaRPr lang="en-US" sz="4000" dirty="0"/>
          </a:p>
        </p:txBody>
      </p:sp>
      <p:sp>
        <p:nvSpPr>
          <p:cNvPr id="14951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60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 reason noble gases don’t combine with other elements easily</a:t>
            </a:r>
            <a:endParaRPr lang="en-US" sz="4000" dirty="0"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What is </a:t>
            </a:r>
            <a:r>
              <a:rPr lang="en-US" sz="4000" dirty="0" smtClean="0"/>
              <a:t>they have filled valence electrons?</a:t>
            </a:r>
            <a:endParaRPr lang="en-US" sz="4000" dirty="0"/>
          </a:p>
        </p:txBody>
      </p:sp>
      <p:sp>
        <p:nvSpPr>
          <p:cNvPr id="15360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the left side of the chart?</a:t>
            </a:r>
            <a:endParaRPr lang="en-US" dirty="0"/>
          </a:p>
        </p:txBody>
      </p:sp>
      <p:sp>
        <p:nvSpPr>
          <p:cNvPr id="5428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6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Noble Gases used in </a:t>
            </a:r>
            <a:r>
              <a:rPr lang="en-US" sz="4000" dirty="0" err="1" smtClean="0"/>
              <a:t>lightbulbs</a:t>
            </a:r>
            <a:r>
              <a:rPr lang="en-US" sz="4000" dirty="0" smtClean="0"/>
              <a:t> and lasers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 dirty="0" smtClean="0"/>
              <a:t>are argon and krypton?</a:t>
            </a:r>
            <a:endParaRPr lang="en-US" sz="4000" dirty="0"/>
          </a:p>
        </p:txBody>
      </p:sp>
      <p:sp>
        <p:nvSpPr>
          <p:cNvPr id="1577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The group number of the halogens</a:t>
            </a:r>
            <a:endParaRPr lang="en-US" sz="4000" dirty="0"/>
          </a:p>
        </p:txBody>
      </p:sp>
      <p:sp>
        <p:nvSpPr>
          <p:cNvPr id="15975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group 17?</a:t>
            </a:r>
            <a:endParaRPr lang="en-US" dirty="0"/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Most reactive nonmetal</a:t>
            </a:r>
            <a:endParaRPr lang="en-US" sz="4000" dirty="0"/>
          </a:p>
        </p:txBody>
      </p:sp>
      <p:sp>
        <p:nvSpPr>
          <p:cNvPr id="16384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err="1" smtClean="0"/>
              <a:t>flourine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6589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Number of valence electrons in all halogens</a:t>
            </a:r>
            <a:endParaRPr lang="en-US" dirty="0"/>
          </a:p>
        </p:txBody>
      </p:sp>
      <p:sp>
        <p:nvSpPr>
          <p:cNvPr id="16794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seven?</a:t>
            </a:r>
            <a:endParaRPr lang="en-US" dirty="0"/>
          </a:p>
        </p:txBody>
      </p:sp>
      <p:sp>
        <p:nvSpPr>
          <p:cNvPr id="16999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Normal state of matter of most halogens</a:t>
            </a:r>
            <a:endParaRPr lang="en-US" sz="4000" dirty="0"/>
          </a:p>
        </p:txBody>
      </p:sp>
      <p:sp>
        <p:nvSpPr>
          <p:cNvPr id="17203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a gas?</a:t>
            </a:r>
            <a:endParaRPr lang="en-US" dirty="0"/>
          </a:p>
        </p:txBody>
      </p:sp>
      <p:sp>
        <p:nvSpPr>
          <p:cNvPr id="17408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240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Horizontal Rows that represent energy levels</a:t>
            </a:r>
            <a:endParaRPr lang="en-US" dirty="0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Halogen that is obtained through diet and is important for your thyroid gland to work properly.</a:t>
            </a:r>
            <a:endParaRPr lang="en-US" dirty="0"/>
          </a:p>
        </p:txBody>
      </p:sp>
      <p:sp>
        <p:nvSpPr>
          <p:cNvPr id="17613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 dirty="0" smtClean="0"/>
              <a:t>is iodine?</a:t>
            </a:r>
            <a:endParaRPr lang="en-US" sz="4000" dirty="0"/>
          </a:p>
        </p:txBody>
      </p:sp>
      <p:sp>
        <p:nvSpPr>
          <p:cNvPr id="17818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Soft, shiny, malleable, and conductivity</a:t>
            </a:r>
            <a:endParaRPr lang="en-US" sz="4000" dirty="0"/>
          </a:p>
        </p:txBody>
      </p:sp>
      <p:sp>
        <p:nvSpPr>
          <p:cNvPr id="18023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 dirty="0" smtClean="0"/>
              <a:t>are physical properties of alkali metals?</a:t>
            </a:r>
            <a:endParaRPr lang="en-US" sz="4000" dirty="0"/>
          </a:p>
        </p:txBody>
      </p:sp>
      <p:sp>
        <p:nvSpPr>
          <p:cNvPr id="18228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Number of valence electrons in all alkali metals</a:t>
            </a:r>
            <a:endParaRPr lang="en-US" dirty="0"/>
          </a:p>
        </p:txBody>
      </p:sp>
      <p:sp>
        <p:nvSpPr>
          <p:cNvPr id="18432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one?</a:t>
            </a:r>
            <a:endParaRPr lang="en-US" dirty="0"/>
          </a:p>
        </p:txBody>
      </p:sp>
      <p:sp>
        <p:nvSpPr>
          <p:cNvPr id="18637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Explosion due to the high reactivity of alkali metals</a:t>
            </a:r>
            <a:endParaRPr lang="en-US" sz="4000" dirty="0"/>
          </a:p>
        </p:txBody>
      </p:sp>
      <p:sp>
        <p:nvSpPr>
          <p:cNvPr id="18842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what happens when an alkali metal reacts with water?</a:t>
            </a:r>
            <a:endParaRPr lang="en-US" dirty="0"/>
          </a:p>
        </p:txBody>
      </p:sp>
      <p:sp>
        <p:nvSpPr>
          <p:cNvPr id="19047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Most reactive and rarest element on earth</a:t>
            </a:r>
            <a:endParaRPr lang="en-US" dirty="0"/>
          </a:p>
        </p:txBody>
      </p:sp>
      <p:sp>
        <p:nvSpPr>
          <p:cNvPr id="19251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</a:t>
            </a:r>
            <a:r>
              <a:rPr lang="en-US" dirty="0" smtClean="0"/>
              <a:t>is francium?</a:t>
            </a:r>
            <a:endParaRPr lang="en-US" dirty="0"/>
          </a:p>
        </p:txBody>
      </p:sp>
      <p:sp>
        <p:nvSpPr>
          <p:cNvPr id="19456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are periods?</a:t>
            </a:r>
            <a:endParaRPr lang="en-US" dirty="0"/>
          </a:p>
        </p:txBody>
      </p:sp>
      <p:sp>
        <p:nvSpPr>
          <p:cNvPr id="104457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Alkali metal often responsible for high blood pressure</a:t>
            </a:r>
            <a:endParaRPr lang="en-US" dirty="0"/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/>
              <a:t>is </a:t>
            </a:r>
            <a:r>
              <a:rPr lang="en-US" sz="4000" smtClean="0"/>
              <a:t>sodium?</a:t>
            </a:r>
            <a:endParaRPr lang="en-US" sz="4000" dirty="0"/>
          </a:p>
        </p:txBody>
      </p:sp>
      <p:sp>
        <p:nvSpPr>
          <p:cNvPr id="19866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Three Examples of a metalloid</a:t>
            </a:r>
            <a:endParaRPr lang="en-US" sz="4000" dirty="0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552" name="Rectangle 308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Boron, silicon, germanium, arsenic, antimony, tellurium, polonium, and/or astatine?</a:t>
            </a:r>
            <a:endParaRPr lang="en-US" dirty="0"/>
          </a:p>
        </p:txBody>
      </p:sp>
      <p:sp>
        <p:nvSpPr>
          <p:cNvPr id="108553" name="Rectangle 308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307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The reason that elements in the same group have the same properties</a:t>
            </a:r>
            <a:endParaRPr lang="en-US" sz="4000" dirty="0"/>
          </a:p>
        </p:txBody>
      </p:sp>
      <p:sp>
        <p:nvSpPr>
          <p:cNvPr id="110599" name="Rectangle 307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4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they share the same number of valence electrons?</a:t>
            </a:r>
            <a:endParaRPr lang="en-US" dirty="0"/>
          </a:p>
        </p:txBody>
      </p:sp>
      <p:sp>
        <p:nvSpPr>
          <p:cNvPr id="112649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449</Words>
  <Application>Microsoft Office PowerPoint</Application>
  <PresentationFormat>On-screen Show (4:3)</PresentationFormat>
  <Paragraphs>135</Paragraphs>
  <Slides>51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Times New Roman</vt:lpstr>
      <vt:lpstr>Garamond</vt:lpstr>
      <vt:lpstr>Default Design</vt:lpstr>
      <vt:lpstr>Slide 1</vt:lpstr>
      <vt:lpstr>Location of Metals</vt:lpstr>
      <vt:lpstr>What is the left side of the chart?</vt:lpstr>
      <vt:lpstr>Horizontal Rows that represent energy levels</vt:lpstr>
      <vt:lpstr>What are periods?</vt:lpstr>
      <vt:lpstr>Three Examples of a metalloid</vt:lpstr>
      <vt:lpstr>What is Boron, silicon, germanium, arsenic, antimony, tellurium, polonium, and/or astatine?</vt:lpstr>
      <vt:lpstr>The reason that elements in the same group have the same properties</vt:lpstr>
      <vt:lpstr>What is they share the same number of valence electrons?</vt:lpstr>
      <vt:lpstr>How Mendeleev arranged the first periodic table</vt:lpstr>
      <vt:lpstr>What is by atomic mass?</vt:lpstr>
      <vt:lpstr>Group number of the alkaline earth metals</vt:lpstr>
      <vt:lpstr>What is group 2?</vt:lpstr>
      <vt:lpstr>Number of valence electrons in all alkaline earth metals</vt:lpstr>
      <vt:lpstr>What is two?</vt:lpstr>
      <vt:lpstr>Type of lightweight alkaline earth metal that is used in fireworks, planes, and cars</vt:lpstr>
      <vt:lpstr>What is magnesium?</vt:lpstr>
      <vt:lpstr>Type of melting points in alkaline earth metals</vt:lpstr>
      <vt:lpstr>What is high melting points?</vt:lpstr>
      <vt:lpstr>Type of alkaline earth metal responsible for building bones, sea shells, and bones</vt:lpstr>
      <vt:lpstr>What is calcium?</vt:lpstr>
      <vt:lpstr>Slide 22</vt:lpstr>
      <vt:lpstr>What is helium?</vt:lpstr>
      <vt:lpstr>Slide 24</vt:lpstr>
      <vt:lpstr>What are neon and/or argon?</vt:lpstr>
      <vt:lpstr>Number of valence electrons all but one noble gas</vt:lpstr>
      <vt:lpstr>What eight?</vt:lpstr>
      <vt:lpstr>The reason noble gases don’t combine with other elements easily</vt:lpstr>
      <vt:lpstr>What is they have filled valence electrons?</vt:lpstr>
      <vt:lpstr>Noble Gases used in lightbulbs and lasers</vt:lpstr>
      <vt:lpstr>What are argon and krypton?</vt:lpstr>
      <vt:lpstr>The group number of the halogens</vt:lpstr>
      <vt:lpstr>What is group 17?</vt:lpstr>
      <vt:lpstr>Most reactive nonmetal</vt:lpstr>
      <vt:lpstr>What is flourine?</vt:lpstr>
      <vt:lpstr>Number of valence electrons in all halogens</vt:lpstr>
      <vt:lpstr>What is seven?</vt:lpstr>
      <vt:lpstr>Normal state of matter of most halogens</vt:lpstr>
      <vt:lpstr>What is a gas?</vt:lpstr>
      <vt:lpstr>Halogen that is obtained through diet and is important for your thyroid gland to work properly.</vt:lpstr>
      <vt:lpstr>What is iodine?</vt:lpstr>
      <vt:lpstr>Soft, shiny, malleable, and conductivity</vt:lpstr>
      <vt:lpstr>What are physical properties of alkali metals?</vt:lpstr>
      <vt:lpstr>Number of valence electrons in all alkali metals</vt:lpstr>
      <vt:lpstr>What is one?</vt:lpstr>
      <vt:lpstr>Explosion due to the high reactivity of alkali metals</vt:lpstr>
      <vt:lpstr>What is what happens when an alkali metal reacts with water?</vt:lpstr>
      <vt:lpstr>Most reactive and rarest element on earth</vt:lpstr>
      <vt:lpstr>What is francium?</vt:lpstr>
      <vt:lpstr>Alkali metal often responsible for high blood pressure</vt:lpstr>
      <vt:lpstr>What is sodium?</vt:lpstr>
    </vt:vector>
  </TitlesOfParts>
  <Company>Grant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Administrative Services</cp:lastModifiedBy>
  <cp:revision>65</cp:revision>
  <dcterms:created xsi:type="dcterms:W3CDTF">1998-08-19T17:45:48Z</dcterms:created>
  <dcterms:modified xsi:type="dcterms:W3CDTF">2011-09-19T13:38:21Z</dcterms:modified>
</cp:coreProperties>
</file>